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52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2015/3/19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2015/3/19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2015/3/19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87624" y="815728"/>
            <a:ext cx="6814800" cy="5245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000" dirty="0"/>
          </a:p>
        </p:txBody>
      </p:sp>
      <p:sp>
        <p:nvSpPr>
          <p:cNvPr id="9" name="矩形 8"/>
          <p:cNvSpPr/>
          <p:nvPr/>
        </p:nvSpPr>
        <p:spPr>
          <a:xfrm>
            <a:off x="1187624" y="5640890"/>
            <a:ext cx="511200" cy="410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000"/>
          </a:p>
        </p:txBody>
      </p:sp>
      <p:sp>
        <p:nvSpPr>
          <p:cNvPr id="10" name="矩形 9"/>
          <p:cNvSpPr/>
          <p:nvPr/>
        </p:nvSpPr>
        <p:spPr>
          <a:xfrm>
            <a:off x="1187624" y="815728"/>
            <a:ext cx="522000" cy="320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000"/>
          </a:p>
        </p:txBody>
      </p:sp>
      <p:sp>
        <p:nvSpPr>
          <p:cNvPr id="11" name="矩形 10"/>
          <p:cNvSpPr/>
          <p:nvPr/>
        </p:nvSpPr>
        <p:spPr>
          <a:xfrm>
            <a:off x="7491224" y="815728"/>
            <a:ext cx="511200" cy="331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000"/>
          </a:p>
        </p:txBody>
      </p:sp>
      <p:sp>
        <p:nvSpPr>
          <p:cNvPr id="12" name="矩形 11"/>
          <p:cNvSpPr/>
          <p:nvPr/>
        </p:nvSpPr>
        <p:spPr>
          <a:xfrm>
            <a:off x="7491224" y="5697588"/>
            <a:ext cx="4968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000"/>
          </a:p>
        </p:txBody>
      </p:sp>
      <p:cxnSp>
        <p:nvCxnSpPr>
          <p:cNvPr id="14" name="直線單箭頭接點 13"/>
          <p:cNvCxnSpPr>
            <a:stCxn id="4" idx="1"/>
            <a:endCxn id="4" idx="3"/>
          </p:cNvCxnSpPr>
          <p:nvPr/>
        </p:nvCxnSpPr>
        <p:spPr>
          <a:xfrm>
            <a:off x="1187624" y="3438328"/>
            <a:ext cx="6814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4595024" y="3253662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00" dirty="0" smtClean="0"/>
              <a:t>1135.5</a:t>
            </a:r>
            <a:endParaRPr lang="zh-TW" altLang="en-US" sz="10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4263989" y="2383971"/>
            <a:ext cx="479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00" dirty="0" smtClean="0"/>
              <a:t>873.9</a:t>
            </a:r>
            <a:endParaRPr lang="zh-TW" altLang="en-US" sz="1000" dirty="0"/>
          </a:p>
        </p:txBody>
      </p:sp>
      <p:cxnSp>
        <p:nvCxnSpPr>
          <p:cNvPr id="19" name="直線單箭頭接點 18"/>
          <p:cNvCxnSpPr>
            <a:stCxn id="4" idx="0"/>
            <a:endCxn id="4" idx="2"/>
          </p:cNvCxnSpPr>
          <p:nvPr/>
        </p:nvCxnSpPr>
        <p:spPr>
          <a:xfrm>
            <a:off x="4595024" y="815728"/>
            <a:ext cx="0" cy="5245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1174645" y="1201264"/>
            <a:ext cx="532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1241676" y="1206608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00" dirty="0" smtClean="0"/>
              <a:t>87.2</a:t>
            </a:r>
            <a:endParaRPr lang="zh-TW" altLang="en-US" sz="1000" dirty="0"/>
          </a:p>
        </p:txBody>
      </p:sp>
      <p:cxnSp>
        <p:nvCxnSpPr>
          <p:cNvPr id="28" name="直線單箭頭接點 27"/>
          <p:cNvCxnSpPr/>
          <p:nvPr/>
        </p:nvCxnSpPr>
        <p:spPr>
          <a:xfrm>
            <a:off x="1166024" y="5589240"/>
            <a:ext cx="532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1285196" y="5344148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00" dirty="0" smtClean="0"/>
              <a:t>85</a:t>
            </a:r>
            <a:endParaRPr lang="zh-TW" altLang="en-US" sz="1000" dirty="0"/>
          </a:p>
        </p:txBody>
      </p:sp>
      <p:cxnSp>
        <p:nvCxnSpPr>
          <p:cNvPr id="30" name="直線單箭頭接點 29"/>
          <p:cNvCxnSpPr/>
          <p:nvPr/>
        </p:nvCxnSpPr>
        <p:spPr>
          <a:xfrm>
            <a:off x="7469624" y="1200945"/>
            <a:ext cx="532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/>
          <p:cNvSpPr txBox="1"/>
          <p:nvPr/>
        </p:nvSpPr>
        <p:spPr>
          <a:xfrm>
            <a:off x="7658843" y="1176060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00" dirty="0" smtClean="0"/>
              <a:t>85</a:t>
            </a:r>
            <a:endParaRPr lang="zh-TW" altLang="en-US" sz="1000" dirty="0"/>
          </a:p>
        </p:txBody>
      </p:sp>
      <p:cxnSp>
        <p:nvCxnSpPr>
          <p:cNvPr id="34" name="直線單箭頭接點 33"/>
          <p:cNvCxnSpPr/>
          <p:nvPr/>
        </p:nvCxnSpPr>
        <p:spPr>
          <a:xfrm>
            <a:off x="7480424" y="5636532"/>
            <a:ext cx="532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7602407" y="539031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00" dirty="0" smtClean="0"/>
              <a:t>83</a:t>
            </a:r>
            <a:endParaRPr lang="zh-TW" altLang="en-US" sz="1000" dirty="0"/>
          </a:p>
        </p:txBody>
      </p:sp>
      <p:cxnSp>
        <p:nvCxnSpPr>
          <p:cNvPr id="37" name="直線單箭頭接點 36"/>
          <p:cNvCxnSpPr/>
          <p:nvPr/>
        </p:nvCxnSpPr>
        <p:spPr>
          <a:xfrm>
            <a:off x="7668344" y="804928"/>
            <a:ext cx="0" cy="331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字方塊 37"/>
          <p:cNvSpPr txBox="1"/>
          <p:nvPr/>
        </p:nvSpPr>
        <p:spPr>
          <a:xfrm>
            <a:off x="7540816" y="851709"/>
            <a:ext cx="362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 smtClean="0"/>
              <a:t>553</a:t>
            </a:r>
            <a:endParaRPr lang="zh-TW" altLang="en-US" sz="1000" dirty="0"/>
          </a:p>
        </p:txBody>
      </p:sp>
      <p:cxnSp>
        <p:nvCxnSpPr>
          <p:cNvPr id="40" name="直線單箭頭接點 39"/>
          <p:cNvCxnSpPr/>
          <p:nvPr/>
        </p:nvCxnSpPr>
        <p:spPr>
          <a:xfrm flipV="1">
            <a:off x="7602407" y="5683125"/>
            <a:ext cx="0" cy="3900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7504897" y="5825063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00" dirty="0" smtClean="0"/>
              <a:t>60</a:t>
            </a:r>
            <a:endParaRPr lang="zh-TW" altLang="en-US" sz="1000" dirty="0"/>
          </a:p>
        </p:txBody>
      </p:sp>
      <p:cxnSp>
        <p:nvCxnSpPr>
          <p:cNvPr id="43" name="直線單箭頭接點 42"/>
          <p:cNvCxnSpPr/>
          <p:nvPr/>
        </p:nvCxnSpPr>
        <p:spPr>
          <a:xfrm>
            <a:off x="1475656" y="5640889"/>
            <a:ext cx="0" cy="410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字方塊 44"/>
          <p:cNvSpPr txBox="1"/>
          <p:nvPr/>
        </p:nvSpPr>
        <p:spPr>
          <a:xfrm>
            <a:off x="1189808" y="5729707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00" dirty="0" smtClean="0"/>
              <a:t>68.5</a:t>
            </a:r>
            <a:endParaRPr lang="zh-TW" altLang="en-US" sz="1000" dirty="0"/>
          </a:p>
        </p:txBody>
      </p:sp>
      <p:cxnSp>
        <p:nvCxnSpPr>
          <p:cNvPr id="47" name="直線單箭頭接點 46"/>
          <p:cNvCxnSpPr/>
          <p:nvPr/>
        </p:nvCxnSpPr>
        <p:spPr>
          <a:xfrm>
            <a:off x="1585246" y="824289"/>
            <a:ext cx="0" cy="320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字方塊 47"/>
          <p:cNvSpPr txBox="1"/>
          <p:nvPr/>
        </p:nvSpPr>
        <p:spPr>
          <a:xfrm>
            <a:off x="1361180" y="843370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00" dirty="0" smtClean="0"/>
              <a:t>53.5</a:t>
            </a:r>
            <a:endParaRPr lang="zh-TW" altLang="en-US" sz="1000" dirty="0"/>
          </a:p>
        </p:txBody>
      </p:sp>
      <p:cxnSp>
        <p:nvCxnSpPr>
          <p:cNvPr id="55" name="直線單箭頭接點 54"/>
          <p:cNvCxnSpPr/>
          <p:nvPr/>
        </p:nvCxnSpPr>
        <p:spPr>
          <a:xfrm>
            <a:off x="1709624" y="694796"/>
            <a:ext cx="961200" cy="0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文字方塊 55"/>
          <p:cNvSpPr txBox="1"/>
          <p:nvPr/>
        </p:nvSpPr>
        <p:spPr>
          <a:xfrm>
            <a:off x="1856639" y="476672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00" dirty="0" smtClean="0"/>
              <a:t>門</a:t>
            </a:r>
            <a:r>
              <a:rPr lang="en-US" altLang="zh-TW" sz="1000" dirty="0" smtClean="0"/>
              <a:t>(160)</a:t>
            </a:r>
            <a:endParaRPr lang="zh-TW" altLang="en-US" sz="1000" dirty="0"/>
          </a:p>
        </p:txBody>
      </p:sp>
      <p:cxnSp>
        <p:nvCxnSpPr>
          <p:cNvPr id="57" name="直線單箭頭接點 56"/>
          <p:cNvCxnSpPr/>
          <p:nvPr/>
        </p:nvCxnSpPr>
        <p:spPr>
          <a:xfrm>
            <a:off x="6513217" y="700413"/>
            <a:ext cx="961200" cy="0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文字方塊 57"/>
          <p:cNvSpPr txBox="1"/>
          <p:nvPr/>
        </p:nvSpPr>
        <p:spPr>
          <a:xfrm>
            <a:off x="6660232" y="482289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00" dirty="0" smtClean="0"/>
              <a:t>門</a:t>
            </a:r>
            <a:r>
              <a:rPr lang="en-US" altLang="zh-TW" sz="1000" dirty="0" smtClean="0"/>
              <a:t>(160)</a:t>
            </a:r>
            <a:endParaRPr lang="zh-TW" altLang="en-US" sz="1000" dirty="0"/>
          </a:p>
        </p:txBody>
      </p:sp>
      <p:cxnSp>
        <p:nvCxnSpPr>
          <p:cNvPr id="62" name="直線接點 61"/>
          <p:cNvCxnSpPr/>
          <p:nvPr/>
        </p:nvCxnSpPr>
        <p:spPr>
          <a:xfrm flipV="1">
            <a:off x="7466637" y="822122"/>
            <a:ext cx="0" cy="4716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>
            <a:off x="6540217" y="846568"/>
            <a:ext cx="4536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9" name="文字方塊 68"/>
          <p:cNvSpPr txBox="1"/>
          <p:nvPr/>
        </p:nvSpPr>
        <p:spPr>
          <a:xfrm>
            <a:off x="6436638" y="876767"/>
            <a:ext cx="7825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00" dirty="0" smtClean="0">
                <a:latin typeface="+mj-ea"/>
                <a:ea typeface="+mj-ea"/>
              </a:rPr>
              <a:t>左扇門</a:t>
            </a:r>
            <a:r>
              <a:rPr lang="en-US" altLang="zh-TW" sz="1000" dirty="0" smtClean="0">
                <a:latin typeface="+mj-ea"/>
                <a:ea typeface="+mj-ea"/>
              </a:rPr>
              <a:t>75.7</a:t>
            </a:r>
            <a:endParaRPr lang="zh-TW" altLang="en-US" sz="1000" dirty="0">
              <a:latin typeface="+mj-ea"/>
              <a:ea typeface="+mj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6876256" y="1131939"/>
            <a:ext cx="7825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00" dirty="0" smtClean="0">
                <a:latin typeface="+mj-ea"/>
                <a:ea typeface="+mj-ea"/>
              </a:rPr>
              <a:t>右扇門</a:t>
            </a:r>
            <a:r>
              <a:rPr lang="en-US" altLang="zh-TW" sz="1000" dirty="0" smtClean="0">
                <a:latin typeface="+mj-ea"/>
                <a:ea typeface="+mj-ea"/>
              </a:rPr>
              <a:t>78.5</a:t>
            </a:r>
            <a:endParaRPr lang="zh-TW" altLang="en-US" sz="1000" dirty="0">
              <a:latin typeface="+mj-ea"/>
              <a:ea typeface="+mj-ea"/>
            </a:endParaRPr>
          </a:p>
        </p:txBody>
      </p:sp>
      <p:cxnSp>
        <p:nvCxnSpPr>
          <p:cNvPr id="73" name="直線接點 72"/>
          <p:cNvCxnSpPr/>
          <p:nvPr/>
        </p:nvCxnSpPr>
        <p:spPr>
          <a:xfrm flipV="1">
            <a:off x="1763688" y="824289"/>
            <a:ext cx="0" cy="4536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文字方塊 73"/>
          <p:cNvSpPr txBox="1"/>
          <p:nvPr/>
        </p:nvSpPr>
        <p:spPr>
          <a:xfrm>
            <a:off x="1691680" y="1162635"/>
            <a:ext cx="7825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00" dirty="0">
                <a:latin typeface="+mj-ea"/>
                <a:ea typeface="+mj-ea"/>
              </a:rPr>
              <a:t>左</a:t>
            </a:r>
            <a:r>
              <a:rPr lang="zh-TW" altLang="en-US" sz="1000" dirty="0" smtClean="0">
                <a:latin typeface="+mj-ea"/>
                <a:ea typeface="+mj-ea"/>
              </a:rPr>
              <a:t>扇門</a:t>
            </a:r>
            <a:r>
              <a:rPr lang="en-US" altLang="zh-TW" sz="1000" dirty="0" smtClean="0">
                <a:latin typeface="+mj-ea"/>
                <a:ea typeface="+mj-ea"/>
              </a:rPr>
              <a:t>75.7</a:t>
            </a:r>
            <a:endParaRPr lang="zh-TW" altLang="en-US" sz="1000" dirty="0">
              <a:latin typeface="+mj-ea"/>
              <a:ea typeface="+mj-ea"/>
            </a:endParaRPr>
          </a:p>
        </p:txBody>
      </p:sp>
      <p:cxnSp>
        <p:nvCxnSpPr>
          <p:cNvPr id="75" name="直線接點 74"/>
          <p:cNvCxnSpPr/>
          <p:nvPr/>
        </p:nvCxnSpPr>
        <p:spPr>
          <a:xfrm>
            <a:off x="2217224" y="846568"/>
            <a:ext cx="4536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6" name="文字方塊 75"/>
          <p:cNvSpPr txBox="1"/>
          <p:nvPr/>
        </p:nvSpPr>
        <p:spPr>
          <a:xfrm>
            <a:off x="2217224" y="884461"/>
            <a:ext cx="7825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00" dirty="0" smtClean="0">
                <a:latin typeface="+mj-ea"/>
                <a:ea typeface="+mj-ea"/>
              </a:rPr>
              <a:t>右扇門</a:t>
            </a:r>
            <a:r>
              <a:rPr lang="en-US" altLang="zh-TW" sz="1000" dirty="0" smtClean="0">
                <a:latin typeface="+mj-ea"/>
                <a:ea typeface="+mj-ea"/>
              </a:rPr>
              <a:t>78.5</a:t>
            </a:r>
            <a:endParaRPr lang="zh-TW" altLang="en-US" sz="1000" dirty="0">
              <a:latin typeface="+mj-ea"/>
              <a:ea typeface="+mj-ea"/>
            </a:endParaRPr>
          </a:p>
        </p:txBody>
      </p:sp>
      <p:sp>
        <p:nvSpPr>
          <p:cNvPr id="90" name="弧形 89"/>
          <p:cNvSpPr/>
          <p:nvPr/>
        </p:nvSpPr>
        <p:spPr>
          <a:xfrm rot="10800000">
            <a:off x="6993698" y="404664"/>
            <a:ext cx="890670" cy="873225"/>
          </a:xfrm>
          <a:prstGeom prst="arc">
            <a:avLst>
              <a:gd name="adj1" fmla="val 16091117"/>
              <a:gd name="adj2" fmla="val 0"/>
            </a:avLst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sz="1000"/>
          </a:p>
        </p:txBody>
      </p:sp>
      <p:sp>
        <p:nvSpPr>
          <p:cNvPr id="91" name="弧形 90"/>
          <p:cNvSpPr/>
          <p:nvPr/>
        </p:nvSpPr>
        <p:spPr>
          <a:xfrm rot="5400000">
            <a:off x="1318352" y="415097"/>
            <a:ext cx="890670" cy="873225"/>
          </a:xfrm>
          <a:prstGeom prst="arc">
            <a:avLst>
              <a:gd name="adj1" fmla="val 16091117"/>
              <a:gd name="adj2" fmla="val 0"/>
            </a:avLst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sz="1000"/>
          </a:p>
        </p:txBody>
      </p:sp>
      <p:sp>
        <p:nvSpPr>
          <p:cNvPr id="98" name="弧形 97"/>
          <p:cNvSpPr/>
          <p:nvPr/>
        </p:nvSpPr>
        <p:spPr>
          <a:xfrm rot="5400000">
            <a:off x="2083809" y="619593"/>
            <a:ext cx="720080" cy="453950"/>
          </a:xfrm>
          <a:prstGeom prst="arc">
            <a:avLst>
              <a:gd name="adj1" fmla="val 16200000"/>
              <a:gd name="adj2" fmla="val 5450795"/>
            </a:avLst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sz="1000"/>
          </a:p>
        </p:txBody>
      </p:sp>
      <p:sp>
        <p:nvSpPr>
          <p:cNvPr id="99" name="弧形 98"/>
          <p:cNvSpPr/>
          <p:nvPr/>
        </p:nvSpPr>
        <p:spPr>
          <a:xfrm rot="5400000">
            <a:off x="6406683" y="636940"/>
            <a:ext cx="720080" cy="453950"/>
          </a:xfrm>
          <a:prstGeom prst="arc">
            <a:avLst>
              <a:gd name="adj1" fmla="val 16200000"/>
              <a:gd name="adj2" fmla="val 5450795"/>
            </a:avLst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sz="1000"/>
          </a:p>
        </p:txBody>
      </p:sp>
      <p:cxnSp>
        <p:nvCxnSpPr>
          <p:cNvPr id="101" name="直線單箭頭接點 100"/>
          <p:cNvCxnSpPr/>
          <p:nvPr/>
        </p:nvCxnSpPr>
        <p:spPr>
          <a:xfrm>
            <a:off x="8060356" y="1155098"/>
            <a:ext cx="0" cy="257678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文字方塊 101"/>
          <p:cNvSpPr txBox="1"/>
          <p:nvPr/>
        </p:nvSpPr>
        <p:spPr>
          <a:xfrm>
            <a:off x="8060356" y="1193694"/>
            <a:ext cx="9060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00" dirty="0" smtClean="0"/>
              <a:t>14(</a:t>
            </a:r>
            <a:r>
              <a:rPr lang="zh-TW" altLang="en-US" sz="1000" dirty="0" smtClean="0"/>
              <a:t>消防水管</a:t>
            </a:r>
            <a:r>
              <a:rPr lang="en-US" altLang="zh-TW" sz="1000" dirty="0" smtClean="0"/>
              <a:t>)</a:t>
            </a:r>
            <a:endParaRPr lang="zh-TW" altLang="en-US" sz="1000" dirty="0"/>
          </a:p>
        </p:txBody>
      </p:sp>
      <p:sp>
        <p:nvSpPr>
          <p:cNvPr id="105" name="文字方塊 104"/>
          <p:cNvSpPr txBox="1"/>
          <p:nvPr/>
        </p:nvSpPr>
        <p:spPr>
          <a:xfrm>
            <a:off x="8172400" y="59972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柱子</a:t>
            </a:r>
            <a:endParaRPr lang="zh-TW" altLang="en-US" sz="1200" dirty="0"/>
          </a:p>
        </p:txBody>
      </p:sp>
      <p:cxnSp>
        <p:nvCxnSpPr>
          <p:cNvPr id="107" name="直線單箭頭接點 106"/>
          <p:cNvCxnSpPr>
            <a:endCxn id="105" idx="1"/>
          </p:cNvCxnSpPr>
          <p:nvPr/>
        </p:nvCxnSpPr>
        <p:spPr>
          <a:xfrm flipV="1">
            <a:off x="7821009" y="738229"/>
            <a:ext cx="351391" cy="170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9" name="文字方塊 108"/>
          <p:cNvSpPr txBox="1"/>
          <p:nvPr/>
        </p:nvSpPr>
        <p:spPr>
          <a:xfrm>
            <a:off x="8232991" y="567117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柱子</a:t>
            </a:r>
            <a:endParaRPr lang="zh-TW" altLang="en-US" sz="1200" dirty="0"/>
          </a:p>
        </p:txBody>
      </p:sp>
      <p:cxnSp>
        <p:nvCxnSpPr>
          <p:cNvPr id="110" name="直線單箭頭接點 109"/>
          <p:cNvCxnSpPr>
            <a:endCxn id="109" idx="1"/>
          </p:cNvCxnSpPr>
          <p:nvPr/>
        </p:nvCxnSpPr>
        <p:spPr>
          <a:xfrm flipV="1">
            <a:off x="7881600" y="5809674"/>
            <a:ext cx="351391" cy="170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1" name="文字方塊 110"/>
          <p:cNvSpPr txBox="1"/>
          <p:nvPr/>
        </p:nvSpPr>
        <p:spPr>
          <a:xfrm>
            <a:off x="458895" y="584942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柱子</a:t>
            </a:r>
            <a:endParaRPr lang="zh-TW" altLang="en-US" sz="1200" dirty="0"/>
          </a:p>
        </p:txBody>
      </p:sp>
      <p:cxnSp>
        <p:nvCxnSpPr>
          <p:cNvPr id="112" name="直線單箭頭接點 111"/>
          <p:cNvCxnSpPr/>
          <p:nvPr/>
        </p:nvCxnSpPr>
        <p:spPr>
          <a:xfrm flipH="1">
            <a:off x="962358" y="5965699"/>
            <a:ext cx="369284" cy="66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8" name="文字方塊 117"/>
          <p:cNvSpPr txBox="1"/>
          <p:nvPr/>
        </p:nvSpPr>
        <p:spPr>
          <a:xfrm>
            <a:off x="422005" y="80850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柱子</a:t>
            </a:r>
            <a:endParaRPr lang="zh-TW" altLang="en-US" sz="1200" dirty="0"/>
          </a:p>
        </p:txBody>
      </p:sp>
      <p:cxnSp>
        <p:nvCxnSpPr>
          <p:cNvPr id="119" name="直線單箭頭接點 118"/>
          <p:cNvCxnSpPr/>
          <p:nvPr/>
        </p:nvCxnSpPr>
        <p:spPr>
          <a:xfrm flipH="1">
            <a:off x="925468" y="924787"/>
            <a:ext cx="369284" cy="66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0" name="文字方塊 119"/>
          <p:cNvSpPr txBox="1"/>
          <p:nvPr/>
        </p:nvSpPr>
        <p:spPr>
          <a:xfrm>
            <a:off x="422005" y="1556792"/>
            <a:ext cx="461665" cy="3833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明志藝廊平面圖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，單位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：公分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3307" y="6453336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 smtClean="0"/>
              <a:t>本圖為概略量測，僅供參考</a:t>
            </a:r>
            <a:endParaRPr lang="zh-TW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50124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66</Words>
  <Application>Microsoft Office PowerPoint</Application>
  <PresentationFormat>如螢幕大小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Ivan Lee</dc:creator>
  <cp:lastModifiedBy>Ivan Lee</cp:lastModifiedBy>
  <cp:revision>10</cp:revision>
  <dcterms:created xsi:type="dcterms:W3CDTF">2015-03-18T12:09:28Z</dcterms:created>
  <dcterms:modified xsi:type="dcterms:W3CDTF">2015-03-19T00:19:57Z</dcterms:modified>
</cp:coreProperties>
</file>